
<file path=[Content_Types].xml><?xml version="1.0" encoding="utf-8"?>
<Types xmlns="http://schemas.openxmlformats.org/package/2006/content-types"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3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4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701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97280" y="2551176"/>
            <a:ext cx="12435840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94560" y="4608576"/>
            <a:ext cx="10241280" cy="4231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FD60C-337F-47DA-BBF1-A2492789EF6D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4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fld id="{295DA58D-EC12-4B6B-98FF-463EF714FF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61769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0663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613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48673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66280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370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0965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7434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11020" y="487756"/>
            <a:ext cx="3653028" cy="2437590"/>
          </a:xfrm>
        </p:spPr>
        <p:txBody>
          <a:bodyPr lIns="0" tIns="0" rIns="0" bIns="0"/>
          <a:lstStyle>
            <a:lvl1pPr>
              <a:defRPr sz="5280" b="0" i="0">
                <a:solidFill>
                  <a:srgbClr val="00AF50"/>
                </a:solidFill>
                <a:latin typeface="Calibri Light"/>
                <a:cs typeface="Calibri Light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11020" y="1238249"/>
            <a:ext cx="8327136" cy="507831"/>
          </a:xfrm>
        </p:spPr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FD60C-337F-47DA-BBF1-A2492789EF6D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4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fld id="{295DA58D-EC12-4B6B-98FF-463EF714FF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199641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11020" y="487756"/>
            <a:ext cx="3653028" cy="2437590"/>
          </a:xfrm>
        </p:spPr>
        <p:txBody>
          <a:bodyPr lIns="0" tIns="0" rIns="0" bIns="0"/>
          <a:lstStyle>
            <a:lvl1pPr>
              <a:defRPr sz="5280" b="0" i="0">
                <a:solidFill>
                  <a:srgbClr val="00AF50"/>
                </a:solidFill>
                <a:latin typeface="Calibri Light"/>
                <a:cs typeface="Calibri Light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731520" y="1892808"/>
            <a:ext cx="6364224" cy="4231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534656" y="1892808"/>
            <a:ext cx="6364224" cy="4231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FD60C-337F-47DA-BBF1-A2492789EF6D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4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fld id="{295DA58D-EC12-4B6B-98FF-463EF714FF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34686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14630399" cy="822959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11020" y="487756"/>
            <a:ext cx="3653028" cy="2437590"/>
          </a:xfrm>
        </p:spPr>
        <p:txBody>
          <a:bodyPr lIns="0" tIns="0" rIns="0" bIns="0"/>
          <a:lstStyle>
            <a:lvl1pPr>
              <a:defRPr sz="5280" b="0" i="0">
                <a:solidFill>
                  <a:srgbClr val="00AF50"/>
                </a:solidFill>
                <a:latin typeface="Calibri Light"/>
                <a:cs typeface="Calibri Light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FD60C-337F-47DA-BBF1-A2492789EF6D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4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fld id="{295DA58D-EC12-4B6B-98FF-463EF714FF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319065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FD60C-337F-47DA-BBF1-A2492789EF6D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4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fld id="{295DA58D-EC12-4B6B-98FF-463EF714FF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86586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0A82F-E9B7-2F6D-C681-03D2D54869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3103960"/>
            <a:ext cx="10972800" cy="1107996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58DF8E-4EED-7239-4CD6-F0A2311476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443198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F9453-4850-9728-B1E7-9FE28465F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FD60C-337F-47DA-BBF1-A2492789EF6D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05B79-4A8F-D315-05F1-CF0660FA1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4D68B-1FEE-576C-1849-D28452A84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DA58D-EC12-4B6B-98FF-463EF714FF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170767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5979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0407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7015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18" cstate="print"/>
          <a:stretch>
            <a:fillRect/>
          </a:stretch>
        </p:blipFill>
        <p:spPr>
          <a:xfrm>
            <a:off x="1216044" y="190206"/>
            <a:ext cx="13212722" cy="773506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11020" y="487756"/>
            <a:ext cx="3653028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rgbClr val="00AF50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11020" y="1238249"/>
            <a:ext cx="8327136" cy="4231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974336" y="7653528"/>
            <a:ext cx="468172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731520" y="7653528"/>
            <a:ext cx="3364992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FD60C-337F-47DA-BBF1-A2492789EF6D}" type="datetimeFigureOut">
              <a:rPr lang="en-IN" smtClean="0"/>
              <a:t>26-01-2025</a:t>
            </a:fld>
            <a:endParaRPr lang="en-IN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4008" y="7736681"/>
            <a:ext cx="410718" cy="2215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4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fld id="{295DA58D-EC12-4B6B-98FF-463EF714FF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84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ftr="0" dt="0"/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548640" eaLnBrk="1" hangingPunct="1">
        <a:defRPr>
          <a:latin typeface="+mn-lt"/>
          <a:ea typeface="+mn-ea"/>
          <a:cs typeface="+mn-cs"/>
        </a:defRPr>
      </a:lvl2pPr>
      <a:lvl3pPr marL="1097280" eaLnBrk="1" hangingPunct="1">
        <a:defRPr>
          <a:latin typeface="+mn-lt"/>
          <a:ea typeface="+mn-ea"/>
          <a:cs typeface="+mn-cs"/>
        </a:defRPr>
      </a:lvl3pPr>
      <a:lvl4pPr marL="1645920" eaLnBrk="1" hangingPunct="1">
        <a:defRPr>
          <a:latin typeface="+mn-lt"/>
          <a:ea typeface="+mn-ea"/>
          <a:cs typeface="+mn-cs"/>
        </a:defRPr>
      </a:lvl4pPr>
      <a:lvl5pPr marL="2194560" eaLnBrk="1" hangingPunct="1">
        <a:defRPr>
          <a:latin typeface="+mn-lt"/>
          <a:ea typeface="+mn-ea"/>
          <a:cs typeface="+mn-cs"/>
        </a:defRPr>
      </a:lvl5pPr>
      <a:lvl6pPr marL="2743200" eaLnBrk="1" hangingPunct="1">
        <a:defRPr>
          <a:latin typeface="+mn-lt"/>
          <a:ea typeface="+mn-ea"/>
          <a:cs typeface="+mn-cs"/>
        </a:defRPr>
      </a:lvl6pPr>
      <a:lvl7pPr marL="3291840" eaLnBrk="1" hangingPunct="1">
        <a:defRPr>
          <a:latin typeface="+mn-lt"/>
          <a:ea typeface="+mn-ea"/>
          <a:cs typeface="+mn-cs"/>
        </a:defRPr>
      </a:lvl7pPr>
      <a:lvl8pPr marL="3840480" eaLnBrk="1" hangingPunct="1">
        <a:defRPr>
          <a:latin typeface="+mn-lt"/>
          <a:ea typeface="+mn-ea"/>
          <a:cs typeface="+mn-cs"/>
        </a:defRPr>
      </a:lvl8pPr>
      <a:lvl9pPr marL="4389120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548640" eaLnBrk="1" hangingPunct="1">
        <a:defRPr>
          <a:latin typeface="+mn-lt"/>
          <a:ea typeface="+mn-ea"/>
          <a:cs typeface="+mn-cs"/>
        </a:defRPr>
      </a:lvl2pPr>
      <a:lvl3pPr marL="1097280" eaLnBrk="1" hangingPunct="1">
        <a:defRPr>
          <a:latin typeface="+mn-lt"/>
          <a:ea typeface="+mn-ea"/>
          <a:cs typeface="+mn-cs"/>
        </a:defRPr>
      </a:lvl3pPr>
      <a:lvl4pPr marL="1645920" eaLnBrk="1" hangingPunct="1">
        <a:defRPr>
          <a:latin typeface="+mn-lt"/>
          <a:ea typeface="+mn-ea"/>
          <a:cs typeface="+mn-cs"/>
        </a:defRPr>
      </a:lvl4pPr>
      <a:lvl5pPr marL="2194560" eaLnBrk="1" hangingPunct="1">
        <a:defRPr>
          <a:latin typeface="+mn-lt"/>
          <a:ea typeface="+mn-ea"/>
          <a:cs typeface="+mn-cs"/>
        </a:defRPr>
      </a:lvl5pPr>
      <a:lvl6pPr marL="2743200" eaLnBrk="1" hangingPunct="1">
        <a:defRPr>
          <a:latin typeface="+mn-lt"/>
          <a:ea typeface="+mn-ea"/>
          <a:cs typeface="+mn-cs"/>
        </a:defRPr>
      </a:lvl6pPr>
      <a:lvl7pPr marL="3291840" eaLnBrk="1" hangingPunct="1">
        <a:defRPr>
          <a:latin typeface="+mn-lt"/>
          <a:ea typeface="+mn-ea"/>
          <a:cs typeface="+mn-cs"/>
        </a:defRPr>
      </a:lvl7pPr>
      <a:lvl8pPr marL="3840480" eaLnBrk="1" hangingPunct="1">
        <a:defRPr>
          <a:latin typeface="+mn-lt"/>
          <a:ea typeface="+mn-ea"/>
          <a:cs typeface="+mn-cs"/>
        </a:defRPr>
      </a:lvl8pPr>
      <a:lvl9pPr marL="4389120" eaLnBrk="1" hangingPunct="1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563FC0A-3598-B2F9-7874-2883933DF0F9}"/>
              </a:ext>
            </a:extLst>
          </p:cNvPr>
          <p:cNvSpPr/>
          <p:nvPr/>
        </p:nvSpPr>
        <p:spPr>
          <a:xfrm>
            <a:off x="2011680" y="4026743"/>
            <a:ext cx="6628987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40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Historic Facts Generator: AI- Powered Narratives for Tourism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800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639" y="1463039"/>
            <a:ext cx="4279001" cy="59914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25364" y="720209"/>
            <a:ext cx="6800093" cy="995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Future Enhancements: Integration with Tourism Services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681771" y="2184419"/>
            <a:ext cx="30480" cy="4231005"/>
          </a:xfrm>
          <a:prstGeom prst="roundRect">
            <a:avLst>
              <a:gd name="adj" fmla="val 29872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1910371" y="2656859"/>
            <a:ext cx="758666" cy="30480"/>
          </a:xfrm>
          <a:prstGeom prst="roundRect">
            <a:avLst>
              <a:gd name="adj" fmla="val 29872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453171" y="2428259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623907" y="2501363"/>
            <a:ext cx="146209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889303" y="2401113"/>
            <a:ext cx="2845356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Tour Booking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889303" y="2886769"/>
            <a:ext cx="6109216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Direct links to local tour operators.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910371" y="4139425"/>
            <a:ext cx="758666" cy="30480"/>
          </a:xfrm>
          <a:prstGeom prst="roundRect">
            <a:avLst>
              <a:gd name="adj" fmla="val 29872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1453171" y="3910825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600213" y="3983930"/>
            <a:ext cx="193596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2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2889303" y="3883679"/>
            <a:ext cx="2845356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Hotel Reservations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889303" y="4369335"/>
            <a:ext cx="6109216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Integration with platforms like Booking.com or MakeMyTrip.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1910371" y="5621992"/>
            <a:ext cx="758666" cy="30480"/>
          </a:xfrm>
          <a:prstGeom prst="roundRect">
            <a:avLst>
              <a:gd name="adj" fmla="val 298728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1453171" y="5393392"/>
            <a:ext cx="487680" cy="487680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1600332" y="5466496"/>
            <a:ext cx="193238" cy="341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3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2889303" y="5366245"/>
            <a:ext cx="2845356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Transportation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2889303" y="5851901"/>
            <a:ext cx="6109216" cy="3468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Real-time traffic updates and cab booking options.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04856" y="638651"/>
            <a:ext cx="6841863" cy="594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Conclusion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558" y="1898809"/>
            <a:ext cx="2152055" cy="168759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584923" y="2734866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4948427" y="2125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Summary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4948427" y="2633782"/>
            <a:ext cx="825257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Scalable, engaging solution for tourism leveraging Gemini API and Wikimedia Commons.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778287" y="3599498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I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3591" y="3643074"/>
            <a:ext cx="4304109" cy="168759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565159" y="4260056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2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6024514" y="38698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Future Vision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024514" y="4378047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Expand to global historical sites, add multilingual support, and integrate with tourism services.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5854374" y="5343763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I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504" y="5387340"/>
            <a:ext cx="6456164" cy="168759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565278" y="6004322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3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7100482" y="579560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Call to Action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100482" y="6303764"/>
            <a:ext cx="594348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Let’s revolutionize tourism with AI-powered storytelling!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482" y="1356510"/>
            <a:ext cx="4421391" cy="670938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0152" y="1520211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Historic Facts Generator: AI-Powered Narratives for Tourism</a:t>
            </a:r>
            <a:endParaRPr lang="en-US" sz="4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00152" y="40931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Transforming historical data into engaging stories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00152" y="47112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By Team: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Tech T-Rex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D2DD5-BC2A-CF0C-D0A9-209B36526A1C}"/>
              </a:ext>
            </a:extLst>
          </p:cNvPr>
          <p:cNvSpPr txBox="1"/>
          <p:nvPr/>
        </p:nvSpPr>
        <p:spPr>
          <a:xfrm>
            <a:off x="849854" y="5411097"/>
            <a:ext cx="40986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Lead: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Wagmare Sanjana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</a:p>
          <a:p>
            <a:pPr marL="720725" indent="85725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Rangdal Pavansai</a:t>
            </a:r>
          </a:p>
          <a:p>
            <a:pPr marL="720725" indent="85725"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Alladi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Amay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Raj Yadav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64206" y="714067"/>
            <a:ext cx="6771756" cy="1047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Table of content: AI-Powered Narrative Generation for Tourism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86646" y="2122934"/>
            <a:ext cx="421362" cy="421362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934165" y="2186037"/>
            <a:ext cx="126325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395294" y="2122934"/>
            <a:ext cx="2458522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Problem Statement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395294" y="2542510"/>
            <a:ext cx="3706297" cy="898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Manual narrative creation, lack of engaging content, and scalability challenges.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5288876" y="2122934"/>
            <a:ext cx="421362" cy="421362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415915" y="2186037"/>
            <a:ext cx="167283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2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897523" y="2122934"/>
            <a:ext cx="2839879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Why Solve This Problem?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897523" y="2542510"/>
            <a:ext cx="3706297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Boosting tourism, scalability, accessibility, and the role of AI.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9791105" y="2122934"/>
            <a:ext cx="421362" cy="421362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9918264" y="2186037"/>
            <a:ext cx="166926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3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0399752" y="2122934"/>
            <a:ext cx="2458522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Prototype Overview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0399752" y="2542510"/>
            <a:ext cx="3706297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Generates historical places, narratives, facts, and traffic information.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86646" y="3839101"/>
            <a:ext cx="421362" cy="421362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917734" y="3902204"/>
            <a:ext cx="15906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4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1395294" y="3839101"/>
            <a:ext cx="3706297" cy="6146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AI-Powered Narrative Generation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1395294" y="4565977"/>
            <a:ext cx="3706297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Generates compelling narratives using the Gemini API.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5288876" y="3839101"/>
            <a:ext cx="421362" cy="421362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5415796" y="3902204"/>
            <a:ext cx="16752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5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5897523" y="3839101"/>
            <a:ext cx="2458522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AI Technologies Used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5897523" y="4258677"/>
            <a:ext cx="3706297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Google Gemini API, Wikimedia Commons API, Streamlit, and Python.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9791105" y="3839101"/>
            <a:ext cx="421362" cy="421362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9912311" y="3902204"/>
            <a:ext cx="17883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6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10399752" y="3839101"/>
            <a:ext cx="2458522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Future Modifications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10399752" y="4258677"/>
            <a:ext cx="3706297" cy="898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Recommendation system, speech synthesis, localization, user feedback, and integration with tourism services.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786646" y="5563007"/>
            <a:ext cx="421362" cy="421362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924163" y="5626110"/>
            <a:ext cx="14632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7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1395294" y="5563007"/>
            <a:ext cx="3706297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Future Enhancements: Integration with Tourism Services Integration with Tourism Services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1395293" y="6680051"/>
            <a:ext cx="3706297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Tour booking, hotel reservations, and transportation services.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5288876" y="5563007"/>
            <a:ext cx="421362" cy="421362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5410676" y="5626110"/>
            <a:ext cx="177641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8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5897523" y="5563007"/>
            <a:ext cx="3566279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User Feedback and Localization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5897523" y="5982583"/>
            <a:ext cx="3706297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User feedback for improvements and multilingual support.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9791105" y="5563007"/>
            <a:ext cx="421362" cy="421362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9911477" y="5626110"/>
            <a:ext cx="180499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9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10399752" y="5563007"/>
            <a:ext cx="2458522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Conclusion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 36"/>
          <p:cNvSpPr/>
          <p:nvPr/>
        </p:nvSpPr>
        <p:spPr>
          <a:xfrm>
            <a:off x="10399752" y="5982583"/>
            <a:ext cx="3706297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600" dirty="0"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Scalable, engaging solution for tourism with a global vision.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1425" y="1341344"/>
            <a:ext cx="3829722" cy="60061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58647" y="598429"/>
            <a:ext cx="6777317" cy="638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4" name="Text 1"/>
          <p:cNvSpPr/>
          <p:nvPr/>
        </p:nvSpPr>
        <p:spPr>
          <a:xfrm>
            <a:off x="1353188" y="4120361"/>
            <a:ext cx="214955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Challenge 1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353188" y="4719245"/>
            <a:ext cx="214955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Manual narrative creation is time-consuming.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4063765" y="4120361"/>
            <a:ext cx="214955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Challenge 2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4063765" y="4719245"/>
            <a:ext cx="21495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Lack of engaging content for tourists.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774341" y="4120361"/>
            <a:ext cx="214955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Challenge 3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774341" y="4719245"/>
            <a:ext cx="214955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Difficulty in scaling content creation for multiple locations.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9396B3-4E5E-6C2A-BD6F-A57C0E128091}"/>
              </a:ext>
            </a:extLst>
          </p:cNvPr>
          <p:cNvSpPr txBox="1"/>
          <p:nvPr/>
        </p:nvSpPr>
        <p:spPr>
          <a:xfrm>
            <a:off x="1274781" y="1629348"/>
            <a:ext cx="764911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an AI-powered system that converts historical facts into compelling narratives for local tourism websites and apps.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092" y="1405177"/>
            <a:ext cx="4959275" cy="604862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26372" y="477560"/>
            <a:ext cx="681379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Why Solve This Problem?</a:t>
            </a:r>
          </a:p>
        </p:txBody>
      </p:sp>
      <p:sp>
        <p:nvSpPr>
          <p:cNvPr id="4" name="Shape 1"/>
          <p:cNvSpPr/>
          <p:nvPr/>
        </p:nvSpPr>
        <p:spPr>
          <a:xfrm>
            <a:off x="559237" y="1608086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671" y="184252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Tourism Impact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671" y="2350679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Engaging narratives attract more tourists, boosting local economies.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450914" y="1608086"/>
            <a:ext cx="3664863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685348" y="184252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Scalability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685348" y="2350679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AI can generate content for thousands of historical places effortlessly.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559237" y="3900634"/>
            <a:ext cx="7556421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93671" y="413506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Accessibility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93671" y="4643227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Makes historical information more engaging and accessible to a wider audience.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58645" y="634700"/>
            <a:ext cx="6723529" cy="609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Prototype Overview</a:t>
            </a:r>
          </a:p>
        </p:txBody>
      </p:sp>
      <p:sp>
        <p:nvSpPr>
          <p:cNvPr id="3" name="Text 1"/>
          <p:cNvSpPr/>
          <p:nvPr/>
        </p:nvSpPr>
        <p:spPr>
          <a:xfrm>
            <a:off x="11041415" y="1712010"/>
            <a:ext cx="1419243" cy="757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Features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1041415" y="2310894"/>
            <a:ext cx="2977039" cy="1478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Generates historical places, narratives, facts, and traffic information.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1041415" y="401595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Workflow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1041415" y="4642944"/>
            <a:ext cx="2728373" cy="12952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User selects a state in India, AI generates content, and displays results.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Screen Recording 2025-01-26 195147">
            <a:hlinkClick r:id="" action="ppaction://media"/>
            <a:extLst>
              <a:ext uri="{FF2B5EF4-FFF2-40B4-BE49-F238E27FC236}">
                <a16:creationId xmlns:a16="http://schemas.microsoft.com/office/drawing/2014/main" id="{0865330D-024E-D954-4DC1-91DFE9854B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3037" y="1580102"/>
            <a:ext cx="9542032" cy="50693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82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44" y="1280160"/>
            <a:ext cx="4862455" cy="61856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7887" y="619983"/>
            <a:ext cx="6788073" cy="601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AI-Powered Narrative Generation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3070" y="1674705"/>
            <a:ext cx="1037987" cy="18767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22406" y="1882231"/>
            <a:ext cx="2724745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Prompt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422406" y="2347408"/>
            <a:ext cx="6341626" cy="996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Example Prompt: "Write a compelling narrative about the historical significance of \[Place Name\] in \[State\], India, in 100 words."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3070" y="3551487"/>
            <a:ext cx="1037987" cy="166080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22406" y="3759013"/>
            <a:ext cx="2724745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Gemini API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7422406" y="4224190"/>
            <a:ext cx="6341626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Processes prompts and generates narratives, facts, and traffic info.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3070" y="5212290"/>
            <a:ext cx="1037987" cy="166080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22406" y="5419816"/>
            <a:ext cx="2724745" cy="340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Benefits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422406" y="5884993"/>
            <a:ext cx="6341626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Saves time and resources, ensures consistent quality and engagement, adaptable to different tones and styles.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652" y="1301675"/>
            <a:ext cx="4617720" cy="6131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69403" y="662192"/>
            <a:ext cx="677731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AI Technologies Used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77261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56639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Google Gemini API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280190" y="3074558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Generates narratives, facts, and traffic information.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177261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2566399"/>
            <a:ext cx="353329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Wikimedia Commons API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0228421" y="3074558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Fetches relevant images for historical places.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480805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52745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Streamlit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280190" y="5782754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Provides the user interface for the prototype.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8421" y="4480805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28421" y="52745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Python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0228421" y="5782754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Backend logic for API integration and data processing.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15">
            <a:extLst>
              <a:ext uri="{FF2B5EF4-FFF2-40B4-BE49-F238E27FC236}">
                <a16:creationId xmlns:a16="http://schemas.microsoft.com/office/drawing/2014/main" id="{7C2F5107-6590-6844-EAD6-B67013F47DBD}"/>
              </a:ext>
            </a:extLst>
          </p:cNvPr>
          <p:cNvSpPr/>
          <p:nvPr/>
        </p:nvSpPr>
        <p:spPr>
          <a:xfrm>
            <a:off x="4733968" y="5150078"/>
            <a:ext cx="9126855" cy="11430"/>
          </a:xfrm>
          <a:prstGeom prst="roundRect">
            <a:avLst>
              <a:gd name="adj" fmla="val 694239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 0"/>
          <p:cNvSpPr/>
          <p:nvPr/>
        </p:nvSpPr>
        <p:spPr>
          <a:xfrm>
            <a:off x="661154" y="519470"/>
            <a:ext cx="5026462" cy="619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Future Enhancements</a:t>
            </a:r>
            <a:endParaRPr lang="en-US" sz="3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661154" y="1517094"/>
            <a:ext cx="1330762" cy="833079"/>
          </a:xfrm>
          <a:prstGeom prst="roundRect">
            <a:avLst>
              <a:gd name="adj" fmla="val 71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57607" y="1767040"/>
            <a:ext cx="101084" cy="377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1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2180749" y="1577458"/>
            <a:ext cx="2890242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Recommendation System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2180749" y="1956197"/>
            <a:ext cx="5945148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Suggest personalized historical places based on user preferences.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2086332" y="2312149"/>
            <a:ext cx="11788497" cy="11430"/>
          </a:xfrm>
          <a:prstGeom prst="roundRect">
            <a:avLst>
              <a:gd name="adj" fmla="val 694239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661154" y="2479537"/>
            <a:ext cx="2661523" cy="833079"/>
          </a:xfrm>
          <a:prstGeom prst="roundRect">
            <a:avLst>
              <a:gd name="adj" fmla="val 71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844083" y="2707124"/>
            <a:ext cx="133945" cy="377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2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3486150" y="2591989"/>
            <a:ext cx="3882271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Speech Synthesis (Text-to-Speech)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3486150" y="2939126"/>
            <a:ext cx="4017883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Add multilingual support for audio narratives.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3417094" y="3282314"/>
            <a:ext cx="10457736" cy="11430"/>
          </a:xfrm>
          <a:prstGeom prst="roundRect">
            <a:avLst>
              <a:gd name="adj" fmla="val 694239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654248" y="3495119"/>
            <a:ext cx="3992404" cy="833079"/>
          </a:xfrm>
          <a:prstGeom prst="roundRect">
            <a:avLst>
              <a:gd name="adj" fmla="val 71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860910" y="3715462"/>
            <a:ext cx="133707" cy="377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3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4835485" y="3510974"/>
            <a:ext cx="2479715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Localization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4835485" y="3934241"/>
            <a:ext cx="6043136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Support multiple languages to make the system globally accessible.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4747975" y="4330958"/>
            <a:ext cx="9126855" cy="11430"/>
          </a:xfrm>
          <a:prstGeom prst="roundRect">
            <a:avLst>
              <a:gd name="adj" fmla="val 694239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661154" y="5351979"/>
            <a:ext cx="5323165" cy="861297"/>
          </a:xfrm>
          <a:prstGeom prst="roundRect">
            <a:avLst>
              <a:gd name="adj" fmla="val 71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860761" y="5550972"/>
            <a:ext cx="127278" cy="377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5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6173153" y="5363691"/>
            <a:ext cx="3044071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User Feedback Mechanism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6173153" y="5752980"/>
            <a:ext cx="5124450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Allow users to rate narratives and suggest improvements.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6078736" y="6203752"/>
            <a:ext cx="7796093" cy="11430"/>
          </a:xfrm>
          <a:prstGeom prst="roundRect">
            <a:avLst>
              <a:gd name="adj" fmla="val 694239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661154" y="6307693"/>
            <a:ext cx="6654046" cy="922675"/>
          </a:xfrm>
          <a:prstGeom prst="roundRect">
            <a:avLst>
              <a:gd name="adj" fmla="val 564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845105" y="6562753"/>
            <a:ext cx="134183" cy="377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25" name="Text 23"/>
          <p:cNvSpPr/>
          <p:nvPr/>
        </p:nvSpPr>
        <p:spPr>
          <a:xfrm>
            <a:off x="7439621" y="6394490"/>
            <a:ext cx="3857982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Integration with Tourism Services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439621" y="6769030"/>
            <a:ext cx="6276380" cy="310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Enable booking of tours, hotels, and transportation directly from the app.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Shape 16">
            <a:extLst>
              <a:ext uri="{FF2B5EF4-FFF2-40B4-BE49-F238E27FC236}">
                <a16:creationId xmlns:a16="http://schemas.microsoft.com/office/drawing/2014/main" id="{00083638-A5C8-5183-468D-06E140C55222}"/>
              </a:ext>
            </a:extLst>
          </p:cNvPr>
          <p:cNvSpPr/>
          <p:nvPr/>
        </p:nvSpPr>
        <p:spPr>
          <a:xfrm>
            <a:off x="661155" y="4407456"/>
            <a:ext cx="4577820" cy="861297"/>
          </a:xfrm>
          <a:prstGeom prst="roundRect">
            <a:avLst>
              <a:gd name="adj" fmla="val 71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17">
            <a:extLst>
              <a:ext uri="{FF2B5EF4-FFF2-40B4-BE49-F238E27FC236}">
                <a16:creationId xmlns:a16="http://schemas.microsoft.com/office/drawing/2014/main" id="{6751F63C-F927-8999-5950-BF5833920051}"/>
              </a:ext>
            </a:extLst>
          </p:cNvPr>
          <p:cNvSpPr/>
          <p:nvPr/>
        </p:nvSpPr>
        <p:spPr>
          <a:xfrm>
            <a:off x="831413" y="4643557"/>
            <a:ext cx="127278" cy="377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4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 18">
            <a:extLst>
              <a:ext uri="{FF2B5EF4-FFF2-40B4-BE49-F238E27FC236}">
                <a16:creationId xmlns:a16="http://schemas.microsoft.com/office/drawing/2014/main" id="{5212B522-FF1A-1522-EF7C-880088FB12D6}"/>
              </a:ext>
            </a:extLst>
          </p:cNvPr>
          <p:cNvSpPr/>
          <p:nvPr/>
        </p:nvSpPr>
        <p:spPr>
          <a:xfrm>
            <a:off x="5409233" y="4450617"/>
            <a:ext cx="3702494" cy="29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Times New Roman" panose="02020603050405020304" pitchFamily="18" charset="0"/>
                <a:ea typeface="Petrona Bold" pitchFamily="34" charset="-122"/>
                <a:cs typeface="Times New Roman" panose="02020603050405020304" pitchFamily="18" charset="0"/>
              </a:rPr>
              <a:t>Countries and states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 19">
            <a:extLst>
              <a:ext uri="{FF2B5EF4-FFF2-40B4-BE49-F238E27FC236}">
                <a16:creationId xmlns:a16="http://schemas.microsoft.com/office/drawing/2014/main" id="{E017C222-7335-ABD8-83ED-490D0D487D38}"/>
              </a:ext>
            </a:extLst>
          </p:cNvPr>
          <p:cNvSpPr/>
          <p:nvPr/>
        </p:nvSpPr>
        <p:spPr>
          <a:xfrm>
            <a:off x="5517773" y="4798219"/>
            <a:ext cx="5124450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45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Adding more number of countries and states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GRCET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GRCET_Theme" id="{DA8F5EAC-EC50-41DC-8F95-EFF2B7FD3B39}" vid="{841F174C-0A05-4CB7-8EA4-F7886BFA348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KGRCET_Theme</Template>
  <TotalTime>36</TotalTime>
  <Words>607</Words>
  <Application>Microsoft Office PowerPoint</Application>
  <PresentationFormat>Custom</PresentationFormat>
  <Paragraphs>121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Times New Roman</vt:lpstr>
      <vt:lpstr>Arial</vt:lpstr>
      <vt:lpstr>Calibri</vt:lpstr>
      <vt:lpstr>Calibri Light</vt:lpstr>
      <vt:lpstr>KGRCET_Theme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Sanjana Pavansai</cp:lastModifiedBy>
  <cp:revision>2</cp:revision>
  <dcterms:created xsi:type="dcterms:W3CDTF">2025-01-26T14:00:23Z</dcterms:created>
  <dcterms:modified xsi:type="dcterms:W3CDTF">2025-01-26T14:40:00Z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2025-01-26T14:03:12Z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2a743475-cfec-4e32-85a7-c0df2a6d03c0</vt:lpwstr>
  </property>
  <property fmtid="{D5CDD505-2E9C-101B-9397-08002B2CF9AE}" pid="7" name="MSIP_Label_defa4170-0d19-0005-0004-bc88714345d2_ActionId">
    <vt:lpwstr>66b711b9-5fc5-4011-9f00-c662f381d22d</vt:lpwstr>
  </property>
  <property fmtid="{D5CDD505-2E9C-101B-9397-08002B2CF9AE}" pid="8" name="MSIP_Label_defa4170-0d19-0005-0004-bc88714345d2_ContentBits">
    <vt:lpwstr>0</vt:lpwstr>
  </property>
</Properties>
</file>

<file path=docProps/thumbnail.jpeg>
</file>